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49" d="100"/>
          <a:sy n="49" d="100"/>
        </p:scale>
        <p:origin x="26" y="9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Autobot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Търси автомобили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772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Описание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Autobot</a:t>
            </a:r>
            <a:r>
              <a:rPr lang="bg-BG" dirty="0" smtClean="0"/>
              <a:t> е приложение за търсене и предлагане на автомобили</a:t>
            </a:r>
          </a:p>
          <a:p>
            <a:r>
              <a:rPr lang="bg-BG" dirty="0" smtClean="0"/>
              <a:t>Дава на потребителите си възможност по лесен начин и проактивно да бъдат оведомявани за оферти отговарящи на изискванията им</a:t>
            </a:r>
          </a:p>
          <a:p>
            <a:r>
              <a:rPr lang="bg-BG" dirty="0" smtClean="0"/>
              <a:t>Позволява отправяне на запитвания към оферта, чрез вградените съобщения</a:t>
            </a:r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5311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Видове потребители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Анонимен </a:t>
            </a:r>
          </a:p>
          <a:p>
            <a:pPr lvl="1"/>
            <a:r>
              <a:rPr lang="bg-BG" dirty="0" smtClean="0"/>
              <a:t>Разглеждане на обяви и търсене</a:t>
            </a:r>
            <a:endParaRPr lang="en-US" dirty="0" smtClean="0"/>
          </a:p>
          <a:p>
            <a:pPr lvl="1"/>
            <a:endParaRPr lang="bg-BG" dirty="0" smtClean="0"/>
          </a:p>
          <a:p>
            <a:r>
              <a:rPr lang="bg-BG" dirty="0" smtClean="0"/>
              <a:t>Регистриран</a:t>
            </a:r>
          </a:p>
          <a:p>
            <a:pPr lvl="1"/>
            <a:r>
              <a:rPr lang="bg-BG" dirty="0" smtClean="0"/>
              <a:t>Абониране, изпращане на съобщения, създаване на обяви</a:t>
            </a:r>
            <a:endParaRPr lang="en-US" dirty="0" smtClean="0"/>
          </a:p>
          <a:p>
            <a:pPr lvl="1"/>
            <a:endParaRPr lang="bg-BG" dirty="0" smtClean="0"/>
          </a:p>
          <a:p>
            <a:r>
              <a:rPr lang="bg-BG" dirty="0" smtClean="0"/>
              <a:t>Администратор</a:t>
            </a:r>
          </a:p>
          <a:p>
            <a:pPr lvl="1"/>
            <a:r>
              <a:rPr lang="bg-BG" dirty="0" smtClean="0"/>
              <a:t>Управление на потребителите и съдържанието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5834"/>
            <a:ext cx="12192000" cy="418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753"/>
            <a:ext cx="12192000" cy="424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1411"/>
            <a:ext cx="12192000" cy="4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Основно приложение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Търсене на </a:t>
            </a:r>
            <a:r>
              <a:rPr lang="bg-BG" dirty="0" smtClean="0"/>
              <a:t>автомобил</a:t>
            </a:r>
            <a:endParaRPr lang="en-US" dirty="0" smtClean="0"/>
          </a:p>
          <a:p>
            <a:r>
              <a:rPr lang="ru-RU" dirty="0"/>
              <a:t>Абониране за автомобили отговарящи на дадени </a:t>
            </a:r>
            <a:r>
              <a:rPr lang="ru-RU" dirty="0" smtClean="0"/>
              <a:t>изисквания</a:t>
            </a:r>
            <a:endParaRPr lang="en-US" dirty="0" smtClean="0"/>
          </a:p>
          <a:p>
            <a:r>
              <a:rPr lang="bg-BG" dirty="0"/>
              <a:t>Създаване на </a:t>
            </a:r>
            <a:r>
              <a:rPr lang="bg-BG" dirty="0" smtClean="0"/>
              <a:t>оферта</a:t>
            </a:r>
            <a:endParaRPr lang="en-US" dirty="0" smtClean="0"/>
          </a:p>
          <a:p>
            <a:r>
              <a:rPr lang="bg-BG" dirty="0"/>
              <a:t>Изпращане на съобщения за </a:t>
            </a:r>
            <a:r>
              <a:rPr lang="bg-BG" dirty="0" smtClean="0"/>
              <a:t>оферта</a:t>
            </a:r>
            <a:endParaRPr lang="en-US" dirty="0" smtClean="0"/>
          </a:p>
          <a:p>
            <a:r>
              <a:rPr lang="bg-BG" dirty="0"/>
              <a:t>Управление на потребители </a:t>
            </a:r>
            <a:endParaRPr lang="en-US" dirty="0" smtClean="0"/>
          </a:p>
          <a:p>
            <a:r>
              <a:rPr lang="bg-BG" dirty="0"/>
              <a:t>Управление на катерории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7836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изгледи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Списък или детайлен преглед на обяви</a:t>
            </a:r>
          </a:p>
          <a:p>
            <a:r>
              <a:rPr lang="bg-BG" dirty="0"/>
              <a:t>Списък или детайлен преглед на </a:t>
            </a:r>
            <a:r>
              <a:rPr lang="bg-BG" dirty="0" smtClean="0"/>
              <a:t>абонаменти</a:t>
            </a:r>
          </a:p>
          <a:p>
            <a:r>
              <a:rPr lang="bg-BG" dirty="0" smtClean="0"/>
              <a:t>Преглед и изпращяне на съобщения</a:t>
            </a:r>
          </a:p>
          <a:p>
            <a:r>
              <a:rPr lang="bg-BG" dirty="0" smtClean="0"/>
              <a:t>Създаване на оферта и абонамент</a:t>
            </a:r>
          </a:p>
          <a:p>
            <a:r>
              <a:rPr lang="bg-BG" dirty="0" smtClean="0"/>
              <a:t>Управление на потребители</a:t>
            </a:r>
          </a:p>
          <a:p>
            <a:r>
              <a:rPr lang="bg-BG" dirty="0" smtClean="0"/>
              <a:t>Управление на производители и модели</a:t>
            </a:r>
          </a:p>
          <a:p>
            <a:r>
              <a:rPr lang="bg-BG" dirty="0" smtClean="0"/>
              <a:t>Профилни настройки</a:t>
            </a:r>
          </a:p>
          <a:p>
            <a:endParaRPr lang="bg-BG" dirty="0"/>
          </a:p>
          <a:p>
            <a:endParaRPr lang="bg-BG" dirty="0" smtClean="0"/>
          </a:p>
          <a:p>
            <a:endParaRPr lang="bg-BG" dirty="0" smtClean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74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05557" cy="358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37" y="2793596"/>
            <a:ext cx="7773963" cy="40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8" y="2859"/>
            <a:ext cx="3360616" cy="69001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36" y="-54708"/>
            <a:ext cx="3091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Логическо разделение на </a:t>
            </a:r>
            <a:r>
              <a:rPr lang="en-US" dirty="0" smtClean="0"/>
              <a:t>API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</a:p>
          <a:p>
            <a:r>
              <a:rPr lang="en-US" dirty="0" smtClean="0"/>
              <a:t>Profile</a:t>
            </a:r>
          </a:p>
          <a:p>
            <a:r>
              <a:rPr lang="en-US" dirty="0" smtClean="0"/>
              <a:t>Users</a:t>
            </a:r>
          </a:p>
          <a:p>
            <a:r>
              <a:rPr lang="en-US" dirty="0" smtClean="0"/>
              <a:t>Subscriptions</a:t>
            </a:r>
          </a:p>
          <a:p>
            <a:r>
              <a:rPr lang="en-US" dirty="0" smtClean="0"/>
              <a:t>Messages</a:t>
            </a:r>
          </a:p>
          <a:p>
            <a:r>
              <a:rPr lang="en-US" dirty="0" smtClean="0"/>
              <a:t>Offers</a:t>
            </a:r>
          </a:p>
          <a:p>
            <a:r>
              <a:rPr lang="en-US" dirty="0" smtClean="0"/>
              <a:t>Makers/Models</a:t>
            </a:r>
          </a:p>
          <a:p>
            <a:r>
              <a:rPr lang="en-US" dirty="0" smtClean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589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Бъдещо развитие на системата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Използване на множество сайтове за обяви</a:t>
            </a:r>
          </a:p>
          <a:p>
            <a:r>
              <a:rPr lang="bg-BG" dirty="0" smtClean="0"/>
              <a:t>Подобряване на търсенето</a:t>
            </a:r>
          </a:p>
          <a:p>
            <a:r>
              <a:rPr lang="bg-BG" dirty="0" smtClean="0"/>
              <a:t>Показване на сходни обяви</a:t>
            </a:r>
          </a:p>
          <a:p>
            <a:r>
              <a:rPr lang="bg-BG" dirty="0" smtClean="0"/>
              <a:t>Извеждане на статистики за съотношението цена/характеристики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567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590</TotalTime>
  <Words>161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Autobot</vt:lpstr>
      <vt:lpstr>Описание </vt:lpstr>
      <vt:lpstr>Видове потребители</vt:lpstr>
      <vt:lpstr>Основно приложение</vt:lpstr>
      <vt:lpstr>Основни изгледи</vt:lpstr>
      <vt:lpstr>PowerPoint Presentation</vt:lpstr>
      <vt:lpstr>PowerPoint Presentation</vt:lpstr>
      <vt:lpstr>Логическо разделение на API</vt:lpstr>
      <vt:lpstr>Бъдещо развитие на системата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Autobot</dc:title>
  <dc:creator>Ивайло Иванов</dc:creator>
  <cp:lastModifiedBy>Ивайло Иванов</cp:lastModifiedBy>
  <cp:revision>5</cp:revision>
  <dcterms:created xsi:type="dcterms:W3CDTF">2017-09-01T23:16:02Z</dcterms:created>
  <dcterms:modified xsi:type="dcterms:W3CDTF">2017-09-02T09:06:38Z</dcterms:modified>
</cp:coreProperties>
</file>